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18288000" cy="10287000"/>
  <p:notesSz cx="6858000" cy="9144000"/>
  <p:embeddedFontLst>
    <p:embeddedFont>
      <p:font typeface="Arial Bold" panose="020B0704020202020204" pitchFamily="34" charset="0"/>
      <p:regular r:id="rId8"/>
      <p:bold r:id="rId9"/>
    </p:embeddedFont>
    <p:embeddedFont>
      <p:font typeface="Canva Sans Bold" panose="020B0604020202020204" charset="0"/>
      <p:regular r:id="rId10"/>
    </p:embeddedFont>
    <p:embeddedFont>
      <p:font typeface="HK Grotesk Bold" panose="020B0604020202020204" charset="0"/>
      <p:regular r:id="rId11"/>
    </p:embeddedFont>
    <p:embeddedFont>
      <p:font typeface="Racing Sans One" panose="020B0604020202020204" charset="0"/>
      <p:regular r:id="rId12"/>
    </p:embeddedFont>
    <p:embeddedFont>
      <p:font typeface="Times New Roman Bold" panose="02020803070505020304" pitchFamily="18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F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22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Then Create a Ubuntu Instance in OpenStack Cloud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24-Apr-24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png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12" Type="http://schemas.openxmlformats.org/officeDocument/2006/relationships/image" Target="../media/image15.png"/><Relationship Id="rId17" Type="http://schemas.openxmlformats.org/officeDocument/2006/relationships/image" Target="../media/image12.pn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7.svg"/><Relationship Id="rId5" Type="http://schemas.openxmlformats.org/officeDocument/2006/relationships/image" Target="../media/image18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0" y="1422931"/>
            <a:ext cx="18287996" cy="5936588"/>
          </a:xfrm>
          <a:custGeom>
            <a:avLst/>
            <a:gdLst/>
            <a:ahLst/>
            <a:cxnLst/>
            <a:rect l="l" t="t" r="r" b="b"/>
            <a:pathLst>
              <a:path w="4816592" h="1563546">
                <a:moveTo>
                  <a:pt x="0" y="0"/>
                </a:moveTo>
                <a:lnTo>
                  <a:pt x="4816592" y="0"/>
                </a:lnTo>
                <a:lnTo>
                  <a:pt x="4816592" y="1563546"/>
                </a:lnTo>
                <a:lnTo>
                  <a:pt x="0" y="1563546"/>
                </a:lnTo>
                <a:close/>
              </a:path>
            </a:pathLst>
          </a:custGeom>
          <a:solidFill>
            <a:srgbClr val="404040">
              <a:alpha val="74902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0" y="1242105"/>
            <a:ext cx="18288000" cy="6117414"/>
          </a:xfrm>
          <a:prstGeom prst="rect">
            <a:avLst/>
          </a:prstGeom>
        </p:spPr>
        <p:txBody>
          <a:bodyPr lIns="76200" tIns="76200" rIns="76200" bIns="762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15605830" y="7576104"/>
            <a:ext cx="2413503" cy="2413503"/>
          </a:xfrm>
          <a:custGeom>
            <a:avLst/>
            <a:gdLst/>
            <a:ahLst/>
            <a:cxnLst/>
            <a:rect l="l" t="t" r="r" b="b"/>
            <a:pathLst>
              <a:path w="2413503" h="2413503">
                <a:moveTo>
                  <a:pt x="0" y="0"/>
                </a:moveTo>
                <a:lnTo>
                  <a:pt x="2413503" y="0"/>
                </a:lnTo>
                <a:lnTo>
                  <a:pt x="2413503" y="2413503"/>
                </a:lnTo>
                <a:lnTo>
                  <a:pt x="0" y="2413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72487" y="1658423"/>
            <a:ext cx="5896116" cy="2732803"/>
          </a:xfrm>
          <a:custGeom>
            <a:avLst/>
            <a:gdLst/>
            <a:ahLst/>
            <a:cxnLst/>
            <a:rect l="l" t="t" r="r" b="b"/>
            <a:pathLst>
              <a:path w="5896116" h="2732803">
                <a:moveTo>
                  <a:pt x="0" y="0"/>
                </a:moveTo>
                <a:lnTo>
                  <a:pt x="5896116" y="0"/>
                </a:lnTo>
                <a:lnTo>
                  <a:pt x="5896116" y="2732802"/>
                </a:lnTo>
                <a:lnTo>
                  <a:pt x="0" y="2732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46575" y="3232109"/>
            <a:ext cx="4741425" cy="4127411"/>
          </a:xfrm>
          <a:custGeom>
            <a:avLst/>
            <a:gdLst/>
            <a:ahLst/>
            <a:cxnLst/>
            <a:rect l="l" t="t" r="r" b="b"/>
            <a:pathLst>
              <a:path w="4741425" h="4127411">
                <a:moveTo>
                  <a:pt x="0" y="0"/>
                </a:moveTo>
                <a:lnTo>
                  <a:pt x="4741425" y="0"/>
                </a:lnTo>
                <a:lnTo>
                  <a:pt x="4741425" y="4127410"/>
                </a:lnTo>
                <a:lnTo>
                  <a:pt x="0" y="4127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0832" y="8735231"/>
            <a:ext cx="3933043" cy="45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E4E2DD"/>
                </a:solidFill>
                <a:latin typeface="HK Grotesk Bold"/>
              </a:rPr>
              <a:t>@cloudengineer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091" y="1869915"/>
            <a:ext cx="8842884" cy="5042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8"/>
              </a:lnSpc>
            </a:pPr>
            <a:r>
              <a:rPr lang="en-US" sz="9528" spc="-381" dirty="0">
                <a:solidFill>
                  <a:srgbClr val="FFDE59"/>
                </a:solidFill>
                <a:latin typeface="Arial Bold"/>
              </a:rPr>
              <a:t>Simple </a:t>
            </a:r>
          </a:p>
          <a:p>
            <a:pPr algn="ctr">
              <a:lnSpc>
                <a:spcPts val="9528"/>
              </a:lnSpc>
            </a:pPr>
            <a:r>
              <a:rPr lang="en-US" sz="9528" spc="-381" dirty="0" err="1">
                <a:solidFill>
                  <a:srgbClr val="FFFFFF"/>
                </a:solidFill>
                <a:latin typeface="Times New Roman Bold"/>
              </a:rPr>
              <a:t>Devops</a:t>
            </a:r>
            <a:r>
              <a:rPr lang="en-US" sz="9528" spc="-381" dirty="0">
                <a:solidFill>
                  <a:srgbClr val="FFFFFF"/>
                </a:solidFill>
                <a:latin typeface="Times New Roman Bold"/>
              </a:rPr>
              <a:t>  Project </a:t>
            </a:r>
          </a:p>
          <a:p>
            <a:pPr algn="ctr">
              <a:lnSpc>
                <a:spcPts val="9528"/>
              </a:lnSpc>
            </a:pPr>
            <a:r>
              <a:rPr lang="en-US" sz="9528" spc="-381" dirty="0">
                <a:solidFill>
                  <a:srgbClr val="FFDE59"/>
                </a:solidFill>
                <a:latin typeface="Times New Roman Bold"/>
              </a:rPr>
              <a:t>on</a:t>
            </a:r>
          </a:p>
          <a:p>
            <a:pPr algn="ctr">
              <a:lnSpc>
                <a:spcPts val="9528"/>
              </a:lnSpc>
            </a:pPr>
            <a:r>
              <a:rPr lang="en-US" sz="9528" spc="-381" dirty="0">
                <a:solidFill>
                  <a:srgbClr val="FF3131"/>
                </a:solidFill>
                <a:latin typeface="Times New Roman Bold"/>
              </a:rPr>
              <a:t>OpenStack  </a:t>
            </a:r>
            <a:r>
              <a:rPr lang="en-US" sz="9528" spc="-381" dirty="0">
                <a:solidFill>
                  <a:srgbClr val="FFFFFF"/>
                </a:solidFill>
                <a:latin typeface="Times New Roman Bold"/>
              </a:rPr>
              <a:t>Cloud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0" y="1422931"/>
            <a:ext cx="18288000" cy="28575"/>
          </a:xfrm>
          <a:prstGeom prst="line">
            <a:avLst/>
          </a:prstGeom>
          <a:ln w="57150" cap="flat">
            <a:solidFill>
              <a:srgbClr val="00BF6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-45" y="7388094"/>
            <a:ext cx="18288000" cy="28575"/>
          </a:xfrm>
          <a:prstGeom prst="line">
            <a:avLst/>
          </a:prstGeom>
          <a:ln w="57150" cap="flat">
            <a:solidFill>
              <a:srgbClr val="00BF6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 flipV="1">
            <a:off x="0" y="1451506"/>
            <a:ext cx="42862" cy="5936622"/>
          </a:xfrm>
          <a:prstGeom prst="line">
            <a:avLst/>
          </a:prstGeom>
          <a:ln w="57150" cap="flat">
            <a:solidFill>
              <a:srgbClr val="00BF6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18216519" y="1422691"/>
            <a:ext cx="42862" cy="5936622"/>
          </a:xfrm>
          <a:prstGeom prst="line">
            <a:avLst/>
          </a:prstGeom>
          <a:ln w="57150" cap="flat">
            <a:solidFill>
              <a:srgbClr val="00BF63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0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102905-661305037_medium">
            <a:hlinkClick r:id="" action="ppaction://media"/>
            <a:extLst>
              <a:ext uri="{FF2B5EF4-FFF2-40B4-BE49-F238E27FC236}">
                <a16:creationId xmlns:a16="http://schemas.microsoft.com/office/drawing/2014/main" id="{A65BDCBA-A07C-D50D-9114-EA173C3C9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858" y="8264"/>
            <a:ext cx="18273308" cy="1027873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32390" y="1151751"/>
            <a:ext cx="15025705" cy="9118714"/>
            <a:chOff x="0" y="0"/>
            <a:chExt cx="3957387" cy="2401637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3957387" cy="2449262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7"/>
                </a:lnSpc>
              </a:pPr>
              <a:endParaRPr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3957388" cy="2401637"/>
            </a:xfrm>
            <a:custGeom>
              <a:avLst/>
              <a:gdLst/>
              <a:ahLst/>
              <a:cxnLst/>
              <a:rect l="l" t="t" r="r" b="b"/>
              <a:pathLst>
                <a:path w="3957388" h="2401637">
                  <a:moveTo>
                    <a:pt x="0" y="0"/>
                  </a:moveTo>
                  <a:lnTo>
                    <a:pt x="3957388" y="0"/>
                  </a:lnTo>
                  <a:lnTo>
                    <a:pt x="3957388" y="2401637"/>
                  </a:lnTo>
                  <a:lnTo>
                    <a:pt x="0" y="2401637"/>
                  </a:lnTo>
                  <a:close/>
                </a:path>
              </a:pathLst>
            </a:custGeom>
            <a:solidFill>
              <a:srgbClr val="5D91B2">
                <a:alpha val="48627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735481" y="-123234"/>
            <a:ext cx="15938549" cy="1076507"/>
            <a:chOff x="0" y="0"/>
            <a:chExt cx="21251398" cy="143534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2875"/>
              <a:ext cx="17374089" cy="1578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05"/>
                </a:lnSpc>
                <a:spcBef>
                  <a:spcPct val="0"/>
                </a:spcBef>
              </a:pPr>
              <a:r>
                <a:rPr lang="en-US" sz="7218">
                  <a:solidFill>
                    <a:srgbClr val="09B3E4"/>
                  </a:solidFill>
                  <a:latin typeface="Racing Sans One"/>
                </a:rPr>
                <a:t>Simple DevOps Project on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804934" y="-142875"/>
              <a:ext cx="6446464" cy="1578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05"/>
                </a:lnSpc>
                <a:spcBef>
                  <a:spcPct val="0"/>
                </a:spcBef>
              </a:pPr>
              <a:r>
                <a:rPr lang="en-US" sz="7218">
                  <a:solidFill>
                    <a:srgbClr val="F57D11"/>
                  </a:solidFill>
                  <a:latin typeface="Racing Sans One"/>
                </a:rPr>
                <a:t>OpenStack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415370" y="6347376"/>
            <a:ext cx="1330668" cy="558880"/>
          </a:xfrm>
          <a:custGeom>
            <a:avLst/>
            <a:gdLst/>
            <a:ahLst/>
            <a:cxnLst/>
            <a:rect l="l" t="t" r="r" b="b"/>
            <a:pathLst>
              <a:path w="1330668" h="558880">
                <a:moveTo>
                  <a:pt x="0" y="0"/>
                </a:moveTo>
                <a:lnTo>
                  <a:pt x="1330667" y="0"/>
                </a:lnTo>
                <a:lnTo>
                  <a:pt x="1330667" y="558880"/>
                </a:lnTo>
                <a:lnTo>
                  <a:pt x="0" y="558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19" name="Freeform 19"/>
          <p:cNvSpPr/>
          <p:nvPr/>
        </p:nvSpPr>
        <p:spPr>
          <a:xfrm>
            <a:off x="3596703" y="4513454"/>
            <a:ext cx="1330668" cy="558880"/>
          </a:xfrm>
          <a:custGeom>
            <a:avLst/>
            <a:gdLst/>
            <a:ahLst/>
            <a:cxnLst/>
            <a:rect l="l" t="t" r="r" b="b"/>
            <a:pathLst>
              <a:path w="1330668" h="558880">
                <a:moveTo>
                  <a:pt x="0" y="0"/>
                </a:moveTo>
                <a:lnTo>
                  <a:pt x="1330668" y="0"/>
                </a:lnTo>
                <a:lnTo>
                  <a:pt x="1330668" y="558880"/>
                </a:lnTo>
                <a:lnTo>
                  <a:pt x="0" y="558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Freeform 20"/>
          <p:cNvSpPr/>
          <p:nvPr/>
        </p:nvSpPr>
        <p:spPr>
          <a:xfrm>
            <a:off x="4913237" y="3642536"/>
            <a:ext cx="2554364" cy="2377965"/>
          </a:xfrm>
          <a:custGeom>
            <a:avLst/>
            <a:gdLst/>
            <a:ahLst/>
            <a:cxnLst/>
            <a:rect l="l" t="t" r="r" b="b"/>
            <a:pathLst>
              <a:path w="2137061" h="2137061">
                <a:moveTo>
                  <a:pt x="0" y="0"/>
                </a:moveTo>
                <a:lnTo>
                  <a:pt x="2137061" y="0"/>
                </a:lnTo>
                <a:lnTo>
                  <a:pt x="2137061" y="2137062"/>
                </a:lnTo>
                <a:lnTo>
                  <a:pt x="0" y="2137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4" name="Freeform 24"/>
          <p:cNvSpPr/>
          <p:nvPr/>
        </p:nvSpPr>
        <p:spPr>
          <a:xfrm>
            <a:off x="8019947" y="1219369"/>
            <a:ext cx="2015656" cy="2015656"/>
          </a:xfrm>
          <a:custGeom>
            <a:avLst/>
            <a:gdLst/>
            <a:ahLst/>
            <a:cxnLst/>
            <a:rect l="l" t="t" r="r" b="b"/>
            <a:pathLst>
              <a:path w="2015656" h="2015656">
                <a:moveTo>
                  <a:pt x="0" y="0"/>
                </a:moveTo>
                <a:lnTo>
                  <a:pt x="2015655" y="0"/>
                </a:lnTo>
                <a:lnTo>
                  <a:pt x="2015655" y="2015655"/>
                </a:lnTo>
                <a:lnTo>
                  <a:pt x="0" y="20156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131345" y="6543378"/>
            <a:ext cx="1665010" cy="2714922"/>
          </a:xfrm>
          <a:custGeom>
            <a:avLst/>
            <a:gdLst/>
            <a:ahLst/>
            <a:cxnLst/>
            <a:rect l="l" t="t" r="r" b="b"/>
            <a:pathLst>
              <a:path w="1665010" h="2714922">
                <a:moveTo>
                  <a:pt x="0" y="0"/>
                </a:moveTo>
                <a:lnTo>
                  <a:pt x="1665010" y="0"/>
                </a:lnTo>
                <a:lnTo>
                  <a:pt x="1665010" y="2714922"/>
                </a:lnTo>
                <a:lnTo>
                  <a:pt x="0" y="2714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480463" y="4253771"/>
            <a:ext cx="1236583" cy="519365"/>
          </a:xfrm>
          <a:custGeom>
            <a:avLst/>
            <a:gdLst/>
            <a:ahLst/>
            <a:cxnLst/>
            <a:rect l="l" t="t" r="r" b="b"/>
            <a:pathLst>
              <a:path w="1236583" h="519365">
                <a:moveTo>
                  <a:pt x="0" y="0"/>
                </a:moveTo>
                <a:lnTo>
                  <a:pt x="1236583" y="0"/>
                </a:lnTo>
                <a:lnTo>
                  <a:pt x="1236583" y="519365"/>
                </a:lnTo>
                <a:lnTo>
                  <a:pt x="0" y="519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0" name="Freeform 30"/>
          <p:cNvSpPr/>
          <p:nvPr/>
        </p:nvSpPr>
        <p:spPr>
          <a:xfrm>
            <a:off x="8890479" y="3501120"/>
            <a:ext cx="2024669" cy="2024669"/>
          </a:xfrm>
          <a:custGeom>
            <a:avLst/>
            <a:gdLst/>
            <a:ahLst/>
            <a:cxnLst/>
            <a:rect l="l" t="t" r="r" b="b"/>
            <a:pathLst>
              <a:path w="2024669" h="2024669">
                <a:moveTo>
                  <a:pt x="0" y="0"/>
                </a:moveTo>
                <a:lnTo>
                  <a:pt x="2024668" y="0"/>
                </a:lnTo>
                <a:lnTo>
                  <a:pt x="2024668" y="2024668"/>
                </a:lnTo>
                <a:lnTo>
                  <a:pt x="0" y="20246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1427794" y="5830218"/>
            <a:ext cx="3096134" cy="3096134"/>
          </a:xfrm>
          <a:custGeom>
            <a:avLst/>
            <a:gdLst/>
            <a:ahLst/>
            <a:cxnLst/>
            <a:rect l="l" t="t" r="r" b="b"/>
            <a:pathLst>
              <a:path w="3096134" h="3096134">
                <a:moveTo>
                  <a:pt x="0" y="0"/>
                </a:moveTo>
                <a:lnTo>
                  <a:pt x="3096134" y="0"/>
                </a:lnTo>
                <a:lnTo>
                  <a:pt x="3096134" y="3096134"/>
                </a:lnTo>
                <a:lnTo>
                  <a:pt x="0" y="30961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9902813" y="7235790"/>
            <a:ext cx="1762822" cy="545411"/>
            <a:chOff x="0" y="0"/>
            <a:chExt cx="1096903" cy="33937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96903" cy="339378"/>
            </a:xfrm>
            <a:custGeom>
              <a:avLst/>
              <a:gdLst/>
              <a:ahLst/>
              <a:cxnLst/>
              <a:rect l="l" t="t" r="r" b="b"/>
              <a:pathLst>
                <a:path w="1096903" h="339378">
                  <a:moveTo>
                    <a:pt x="273050" y="0"/>
                  </a:moveTo>
                  <a:lnTo>
                    <a:pt x="0" y="169689"/>
                  </a:lnTo>
                  <a:lnTo>
                    <a:pt x="273050" y="339378"/>
                  </a:lnTo>
                  <a:lnTo>
                    <a:pt x="273050" y="206028"/>
                  </a:lnTo>
                  <a:lnTo>
                    <a:pt x="823853" y="206028"/>
                  </a:lnTo>
                  <a:lnTo>
                    <a:pt x="823853" y="339378"/>
                  </a:lnTo>
                  <a:lnTo>
                    <a:pt x="1096903" y="169689"/>
                  </a:lnTo>
                  <a:lnTo>
                    <a:pt x="823853" y="0"/>
                  </a:lnTo>
                  <a:lnTo>
                    <a:pt x="823853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01600" y="92075"/>
              <a:ext cx="893703" cy="107603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7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 rot="-3664723">
            <a:off x="8959307" y="5356443"/>
            <a:ext cx="1688884" cy="709331"/>
          </a:xfrm>
          <a:custGeom>
            <a:avLst/>
            <a:gdLst/>
            <a:ahLst/>
            <a:cxnLst/>
            <a:rect l="l" t="t" r="r" b="b"/>
            <a:pathLst>
              <a:path w="1688884" h="709331">
                <a:moveTo>
                  <a:pt x="0" y="0"/>
                </a:moveTo>
                <a:lnTo>
                  <a:pt x="1688883" y="0"/>
                </a:lnTo>
                <a:lnTo>
                  <a:pt x="1688883" y="709331"/>
                </a:lnTo>
                <a:lnTo>
                  <a:pt x="0" y="709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6" name="Freeform 36"/>
          <p:cNvSpPr/>
          <p:nvPr/>
        </p:nvSpPr>
        <p:spPr>
          <a:xfrm>
            <a:off x="11088580" y="4197190"/>
            <a:ext cx="1179936" cy="495573"/>
          </a:xfrm>
          <a:custGeom>
            <a:avLst/>
            <a:gdLst/>
            <a:ahLst/>
            <a:cxnLst/>
            <a:rect l="l" t="t" r="r" b="b"/>
            <a:pathLst>
              <a:path w="1179936" h="495573">
                <a:moveTo>
                  <a:pt x="0" y="0"/>
                </a:moveTo>
                <a:lnTo>
                  <a:pt x="1179936" y="0"/>
                </a:lnTo>
                <a:lnTo>
                  <a:pt x="1179936" y="495573"/>
                </a:lnTo>
                <a:lnTo>
                  <a:pt x="0" y="495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7" name="Freeform 37"/>
          <p:cNvSpPr/>
          <p:nvPr/>
        </p:nvSpPr>
        <p:spPr>
          <a:xfrm>
            <a:off x="12040254" y="3203139"/>
            <a:ext cx="2483674" cy="2483674"/>
          </a:xfrm>
          <a:custGeom>
            <a:avLst/>
            <a:gdLst/>
            <a:ahLst/>
            <a:cxnLst/>
            <a:rect l="l" t="t" r="r" b="b"/>
            <a:pathLst>
              <a:path w="2483674" h="2483674">
                <a:moveTo>
                  <a:pt x="0" y="0"/>
                </a:moveTo>
                <a:lnTo>
                  <a:pt x="2483674" y="0"/>
                </a:lnTo>
                <a:lnTo>
                  <a:pt x="2483674" y="2483674"/>
                </a:lnTo>
                <a:lnTo>
                  <a:pt x="0" y="24836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D24692F-C624-97A4-A932-165FE075B6F3}"/>
              </a:ext>
            </a:extLst>
          </p:cNvPr>
          <p:cNvCxnSpPr>
            <a:cxnSpLocks/>
          </p:cNvCxnSpPr>
          <p:nvPr/>
        </p:nvCxnSpPr>
        <p:spPr>
          <a:xfrm flipV="1">
            <a:off x="6205604" y="2192298"/>
            <a:ext cx="2215488" cy="1433703"/>
          </a:xfrm>
          <a:prstGeom prst="bentConnector3">
            <a:avLst>
              <a:gd name="adj1" fmla="val -903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D18266C-2F72-31D9-4659-6FAB990D6E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29249" y="6088517"/>
            <a:ext cx="1888678" cy="1735967"/>
          </a:xfrm>
          <a:prstGeom prst="bentConnector3">
            <a:avLst>
              <a:gd name="adj1" fmla="val 100029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8"/>
          <p:cNvSpPr/>
          <p:nvPr/>
        </p:nvSpPr>
        <p:spPr>
          <a:xfrm>
            <a:off x="841164" y="7501700"/>
            <a:ext cx="2519656" cy="2519656"/>
          </a:xfrm>
          <a:custGeom>
            <a:avLst/>
            <a:gdLst/>
            <a:ahLst/>
            <a:cxnLst/>
            <a:rect l="l" t="t" r="r" b="b"/>
            <a:pathLst>
              <a:path w="2519656" h="2519656">
                <a:moveTo>
                  <a:pt x="0" y="0"/>
                </a:moveTo>
                <a:lnTo>
                  <a:pt x="2519656" y="0"/>
                </a:lnTo>
                <a:lnTo>
                  <a:pt x="2519656" y="2519656"/>
                </a:lnTo>
                <a:lnTo>
                  <a:pt x="0" y="25196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10"/>
          <p:cNvGrpSpPr/>
          <p:nvPr/>
        </p:nvGrpSpPr>
        <p:grpSpPr>
          <a:xfrm>
            <a:off x="1118562" y="3758701"/>
            <a:ext cx="1964859" cy="1993231"/>
            <a:chOff x="0" y="0"/>
            <a:chExt cx="2619812" cy="2657641"/>
          </a:xfrm>
        </p:grpSpPr>
        <p:grpSp>
          <p:nvGrpSpPr>
            <p:cNvPr id="11" name="Group 11"/>
            <p:cNvGrpSpPr/>
            <p:nvPr/>
          </p:nvGrpSpPr>
          <p:grpSpPr>
            <a:xfrm>
              <a:off x="167056" y="0"/>
              <a:ext cx="2452757" cy="2459615"/>
              <a:chOff x="0" y="0"/>
              <a:chExt cx="709217" cy="711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0921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709217" h="711200">
                    <a:moveTo>
                      <a:pt x="0" y="50800"/>
                    </a:moveTo>
                    <a:lnTo>
                      <a:pt x="354608" y="0"/>
                    </a:lnTo>
                    <a:lnTo>
                      <a:pt x="709217" y="50800"/>
                    </a:lnTo>
                    <a:lnTo>
                      <a:pt x="709217" y="660400"/>
                    </a:lnTo>
                    <a:lnTo>
                      <a:pt x="354608" y="711200"/>
                    </a:lnTo>
                    <a:lnTo>
                      <a:pt x="0" y="6604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FFBD59"/>
              </a:solidFill>
              <a:ln w="47625" cap="sq">
                <a:solidFill>
                  <a:srgbClr val="000000"/>
                </a:solidFill>
                <a:prstDash val="sysDot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2700"/>
                <a:ext cx="709217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98026"/>
              <a:ext cx="2452757" cy="2459615"/>
              <a:chOff x="0" y="0"/>
              <a:chExt cx="709217" cy="711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0921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709217" h="711200">
                    <a:moveTo>
                      <a:pt x="0" y="50800"/>
                    </a:moveTo>
                    <a:lnTo>
                      <a:pt x="354608" y="0"/>
                    </a:lnTo>
                    <a:lnTo>
                      <a:pt x="709217" y="50800"/>
                    </a:lnTo>
                    <a:lnTo>
                      <a:pt x="709217" y="660400"/>
                    </a:lnTo>
                    <a:lnTo>
                      <a:pt x="354608" y="711200"/>
                    </a:lnTo>
                    <a:lnTo>
                      <a:pt x="0" y="6604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FFBD59"/>
              </a:solidFill>
              <a:ln w="47625" cap="sq">
                <a:solidFill>
                  <a:srgbClr val="000000"/>
                </a:solidFill>
                <a:prstDash val="sysDot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2700"/>
                <a:ext cx="709217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28316" y="1810735"/>
              <a:ext cx="2145325" cy="580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4"/>
                </a:lnSpc>
                <a:spcBef>
                  <a:spcPct val="0"/>
                </a:spcBef>
              </a:pPr>
              <a:r>
                <a:rPr lang="en-US" sz="2603">
                  <a:solidFill>
                    <a:srgbClr val="D03A27"/>
                  </a:solidFill>
                  <a:latin typeface="Canva Sans Bold"/>
                </a:rPr>
                <a:t>Instance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8316" y="246556"/>
              <a:ext cx="2031423" cy="1697722"/>
            </a:xfrm>
            <a:custGeom>
              <a:avLst/>
              <a:gdLst/>
              <a:ahLst/>
              <a:cxnLst/>
              <a:rect l="l" t="t" r="r" b="b"/>
              <a:pathLst>
                <a:path w="2031423" h="1697722">
                  <a:moveTo>
                    <a:pt x="0" y="0"/>
                  </a:moveTo>
                  <a:lnTo>
                    <a:pt x="2031423" y="0"/>
                  </a:lnTo>
                  <a:lnTo>
                    <a:pt x="2031423" y="1697722"/>
                  </a:lnTo>
                  <a:lnTo>
                    <a:pt x="0" y="169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10246" r="-665" b="-10204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66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4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  <p:bldLst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481" y="-47807"/>
            <a:ext cx="15938549" cy="1076507"/>
            <a:chOff x="0" y="0"/>
            <a:chExt cx="21251398" cy="143534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2875"/>
              <a:ext cx="17374089" cy="1578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05"/>
                </a:lnSpc>
                <a:spcBef>
                  <a:spcPct val="0"/>
                </a:spcBef>
              </a:pPr>
              <a:r>
                <a:rPr lang="en-US" sz="7218">
                  <a:solidFill>
                    <a:srgbClr val="09B3E4"/>
                  </a:solidFill>
                  <a:latin typeface="Racing Sans One"/>
                </a:rPr>
                <a:t>Simple DevOps Project on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804934" y="-142875"/>
              <a:ext cx="6446464" cy="1578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05"/>
                </a:lnSpc>
                <a:spcBef>
                  <a:spcPct val="0"/>
                </a:spcBef>
              </a:pPr>
              <a:r>
                <a:rPr lang="en-US" sz="7218">
                  <a:solidFill>
                    <a:srgbClr val="F57D11"/>
                  </a:solidFill>
                  <a:latin typeface="Racing Sans One"/>
                </a:rPr>
                <a:t>OpenStack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995286" y="5375018"/>
            <a:ext cx="4218243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D9D9D9"/>
                </a:solidFill>
                <a:latin typeface="Canva Sans Bold"/>
              </a:rPr>
              <a:t>User &amp; Visitor </a:t>
            </a: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1642734" y="3936435"/>
            <a:ext cx="2052207" cy="927326"/>
            <a:chOff x="0" y="0"/>
            <a:chExt cx="1044727" cy="4720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4728" cy="472079"/>
            </a:xfrm>
            <a:custGeom>
              <a:avLst/>
              <a:gdLst/>
              <a:ahLst/>
              <a:cxnLst/>
              <a:rect l="l" t="t" r="r" b="b"/>
              <a:pathLst>
                <a:path w="1044728" h="472079">
                  <a:moveTo>
                    <a:pt x="1044728" y="236039"/>
                  </a:moveTo>
                  <a:lnTo>
                    <a:pt x="638328" y="0"/>
                  </a:lnTo>
                  <a:lnTo>
                    <a:pt x="638328" y="203200"/>
                  </a:lnTo>
                  <a:lnTo>
                    <a:pt x="0" y="203200"/>
                  </a:lnTo>
                  <a:lnTo>
                    <a:pt x="0" y="268878"/>
                  </a:lnTo>
                  <a:lnTo>
                    <a:pt x="638328" y="268878"/>
                  </a:lnTo>
                  <a:lnTo>
                    <a:pt x="638328" y="472079"/>
                  </a:lnTo>
                  <a:lnTo>
                    <a:pt x="1044728" y="236039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55575"/>
              <a:ext cx="943127" cy="113303"/>
            </a:xfrm>
            <a:prstGeom prst="rect">
              <a:avLst/>
            </a:prstGeom>
          </p:spPr>
          <p:txBody>
            <a:bodyPr lIns="55496" tIns="55496" rIns="55496" bIns="55496" rtlCol="0" anchor="ctr"/>
            <a:lstStyle/>
            <a:p>
              <a:pPr algn="ctr">
                <a:lnSpc>
                  <a:spcPts val="3537"/>
                </a:lnSpc>
              </a:pPr>
              <a:endParaRPr/>
            </a:p>
          </p:txBody>
        </p:sp>
      </p:grpSp>
      <p:pic>
        <p:nvPicPr>
          <p:cNvPr id="42" name="102905-661305037_medium">
            <a:hlinkClick r:id="" action="ppaction://media"/>
            <a:extLst>
              <a:ext uri="{FF2B5EF4-FFF2-40B4-BE49-F238E27FC236}">
                <a16:creationId xmlns:a16="http://schemas.microsoft.com/office/drawing/2014/main" id="{A8F4A285-198D-D8FA-DF3A-29BDE5E9E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35" y="4132"/>
            <a:ext cx="18273308" cy="1027873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93353" y="1150239"/>
            <a:ext cx="11696341" cy="8035683"/>
            <a:chOff x="0" y="-174451"/>
            <a:chExt cx="15595120" cy="1071424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-174451"/>
              <a:ext cx="15029227" cy="9614281"/>
              <a:chOff x="0" y="-47625"/>
              <a:chExt cx="4102972" cy="262469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487" y="13805"/>
                <a:ext cx="4088485" cy="2563264"/>
              </a:xfrm>
              <a:custGeom>
                <a:avLst/>
                <a:gdLst/>
                <a:ahLst/>
                <a:cxnLst/>
                <a:rect l="l" t="t" r="r" b="b"/>
                <a:pathLst>
                  <a:path w="4088485" h="2563264">
                    <a:moveTo>
                      <a:pt x="0" y="0"/>
                    </a:moveTo>
                    <a:lnTo>
                      <a:pt x="4088485" y="0"/>
                    </a:lnTo>
                    <a:lnTo>
                      <a:pt x="4088485" y="2563264"/>
                    </a:lnTo>
                    <a:lnTo>
                      <a:pt x="0" y="2563264"/>
                    </a:lnTo>
                    <a:close/>
                  </a:path>
                </a:pathLst>
              </a:custGeom>
              <a:solidFill>
                <a:srgbClr val="D9D9D9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4088485" cy="2610889"/>
              </a:xfrm>
              <a:prstGeom prst="rect">
                <a:avLst/>
              </a:prstGeom>
            </p:spPr>
            <p:txBody>
              <a:bodyPr lIns="36757" tIns="36757" rIns="36757" bIns="36757" rtlCol="0" anchor="ctr"/>
              <a:lstStyle/>
              <a:p>
                <a:pPr algn="ctr">
                  <a:lnSpc>
                    <a:spcPts val="3537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718744" y="6765000"/>
              <a:ext cx="2430822" cy="2430822"/>
            </a:xfrm>
            <a:custGeom>
              <a:avLst/>
              <a:gdLst/>
              <a:ahLst/>
              <a:cxnLst/>
              <a:rect l="l" t="t" r="r" b="b"/>
              <a:pathLst>
                <a:path w="2430822" h="2430822">
                  <a:moveTo>
                    <a:pt x="0" y="0"/>
                  </a:moveTo>
                  <a:lnTo>
                    <a:pt x="2430822" y="0"/>
                  </a:lnTo>
                  <a:lnTo>
                    <a:pt x="2430822" y="2430822"/>
                  </a:lnTo>
                  <a:lnTo>
                    <a:pt x="0" y="2430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5400000">
              <a:off x="1272705" y="5651314"/>
              <a:ext cx="1283753" cy="539176"/>
            </a:xfrm>
            <a:custGeom>
              <a:avLst/>
              <a:gdLst/>
              <a:ahLst/>
              <a:cxnLst/>
              <a:rect l="l" t="t" r="r" b="b"/>
              <a:pathLst>
                <a:path w="1283753" h="539176">
                  <a:moveTo>
                    <a:pt x="0" y="0"/>
                  </a:moveTo>
                  <a:lnTo>
                    <a:pt x="1283753" y="0"/>
                  </a:lnTo>
                  <a:lnTo>
                    <a:pt x="1283753" y="539176"/>
                  </a:lnTo>
                  <a:lnTo>
                    <a:pt x="0" y="539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1107237" y="3153908"/>
              <a:ext cx="1774710" cy="1779673"/>
              <a:chOff x="0" y="0"/>
              <a:chExt cx="709217" cy="7112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0921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709217" h="711200">
                    <a:moveTo>
                      <a:pt x="0" y="50800"/>
                    </a:moveTo>
                    <a:lnTo>
                      <a:pt x="354608" y="0"/>
                    </a:lnTo>
                    <a:lnTo>
                      <a:pt x="709217" y="50800"/>
                    </a:lnTo>
                    <a:lnTo>
                      <a:pt x="709217" y="660400"/>
                    </a:lnTo>
                    <a:lnTo>
                      <a:pt x="354608" y="711200"/>
                    </a:lnTo>
                    <a:lnTo>
                      <a:pt x="0" y="6604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FFBD59"/>
              </a:solidFill>
              <a:ln w="47625" cap="sq">
                <a:solidFill>
                  <a:srgbClr val="000000"/>
                </a:solidFill>
                <a:prstDash val="sysDot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700"/>
                <a:ext cx="709217" cy="698500"/>
              </a:xfrm>
              <a:prstGeom prst="rect">
                <a:avLst/>
              </a:prstGeom>
            </p:spPr>
            <p:txBody>
              <a:bodyPr lIns="36757" tIns="36757" rIns="36757" bIns="3675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986363" y="3297191"/>
              <a:ext cx="1774710" cy="1779673"/>
              <a:chOff x="0" y="0"/>
              <a:chExt cx="709217" cy="7112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09217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709217" h="711200">
                    <a:moveTo>
                      <a:pt x="0" y="50800"/>
                    </a:moveTo>
                    <a:lnTo>
                      <a:pt x="354608" y="0"/>
                    </a:lnTo>
                    <a:lnTo>
                      <a:pt x="709217" y="50800"/>
                    </a:lnTo>
                    <a:lnTo>
                      <a:pt x="709217" y="660400"/>
                    </a:lnTo>
                    <a:lnTo>
                      <a:pt x="354608" y="711200"/>
                    </a:lnTo>
                    <a:lnTo>
                      <a:pt x="0" y="6604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FFBD59"/>
              </a:solidFill>
              <a:ln w="47625" cap="sq">
                <a:solidFill>
                  <a:srgbClr val="000000"/>
                </a:solidFill>
                <a:prstDash val="sysDot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700"/>
                <a:ext cx="709217" cy="698500"/>
              </a:xfrm>
              <a:prstGeom prst="rect">
                <a:avLst/>
              </a:prstGeom>
            </p:spPr>
            <p:txBody>
              <a:bodyPr lIns="36757" tIns="36757" rIns="36757" bIns="3675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079207" y="4467330"/>
              <a:ext cx="1552266" cy="416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7"/>
                </a:lnSpc>
                <a:spcBef>
                  <a:spcPct val="0"/>
                </a:spcBef>
              </a:pPr>
              <a:r>
                <a:rPr lang="en-US" sz="1883">
                  <a:solidFill>
                    <a:srgbClr val="D03A27"/>
                  </a:solidFill>
                  <a:latin typeface="Canva Sans Bold"/>
                </a:rPr>
                <a:t>Instance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1079207" y="3332305"/>
              <a:ext cx="1469851" cy="1228399"/>
            </a:xfrm>
            <a:custGeom>
              <a:avLst/>
              <a:gdLst/>
              <a:ahLst/>
              <a:cxnLst/>
              <a:rect l="l" t="t" r="r" b="b"/>
              <a:pathLst>
                <a:path w="1469851" h="1228399">
                  <a:moveTo>
                    <a:pt x="0" y="0"/>
                  </a:moveTo>
                  <a:lnTo>
                    <a:pt x="1469850" y="0"/>
                  </a:lnTo>
                  <a:lnTo>
                    <a:pt x="1469850" y="1228400"/>
                  </a:lnTo>
                  <a:lnTo>
                    <a:pt x="0" y="122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246" r="-665" b="-10204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3377132" y="3882050"/>
              <a:ext cx="1283753" cy="539176"/>
            </a:xfrm>
            <a:custGeom>
              <a:avLst/>
              <a:gdLst/>
              <a:ahLst/>
              <a:cxnLst/>
              <a:rect l="l" t="t" r="r" b="b"/>
              <a:pathLst>
                <a:path w="1283753" h="539176">
                  <a:moveTo>
                    <a:pt x="0" y="0"/>
                  </a:moveTo>
                  <a:lnTo>
                    <a:pt x="1283753" y="0"/>
                  </a:lnTo>
                  <a:lnTo>
                    <a:pt x="1283753" y="539176"/>
                  </a:lnTo>
                  <a:lnTo>
                    <a:pt x="0" y="539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5165259" y="3172286"/>
              <a:ext cx="1958704" cy="1958704"/>
            </a:xfrm>
            <a:custGeom>
              <a:avLst/>
              <a:gdLst/>
              <a:ahLst/>
              <a:cxnLst/>
              <a:rect l="l" t="t" r="r" b="b"/>
              <a:pathLst>
                <a:path w="1958704" h="1958704">
                  <a:moveTo>
                    <a:pt x="0" y="0"/>
                  </a:moveTo>
                  <a:lnTo>
                    <a:pt x="1958704" y="0"/>
                  </a:lnTo>
                  <a:lnTo>
                    <a:pt x="1958704" y="1958704"/>
                  </a:lnTo>
                  <a:lnTo>
                    <a:pt x="0" y="1958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6" name="AutoShape 26"/>
            <p:cNvSpPr/>
            <p:nvPr/>
          </p:nvSpPr>
          <p:spPr>
            <a:xfrm flipH="1" flipV="1">
              <a:off x="6212863" y="5137198"/>
              <a:ext cx="0" cy="1841499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Freeform 27"/>
            <p:cNvSpPr/>
            <p:nvPr/>
          </p:nvSpPr>
          <p:spPr>
            <a:xfrm>
              <a:off x="6144611" y="831246"/>
              <a:ext cx="1343470" cy="564257"/>
            </a:xfrm>
            <a:custGeom>
              <a:avLst/>
              <a:gdLst/>
              <a:ahLst/>
              <a:cxnLst/>
              <a:rect l="l" t="t" r="r" b="b"/>
              <a:pathLst>
                <a:path w="1343470" h="564257">
                  <a:moveTo>
                    <a:pt x="0" y="0"/>
                  </a:moveTo>
                  <a:lnTo>
                    <a:pt x="1343470" y="0"/>
                  </a:lnTo>
                  <a:lnTo>
                    <a:pt x="1343470" y="564257"/>
                  </a:lnTo>
                  <a:lnTo>
                    <a:pt x="0" y="564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593769" y="141079"/>
              <a:ext cx="1944590" cy="1944590"/>
            </a:xfrm>
            <a:custGeom>
              <a:avLst/>
              <a:gdLst/>
              <a:ahLst/>
              <a:cxnLst/>
              <a:rect l="l" t="t" r="r" b="b"/>
              <a:pathLst>
                <a:path w="1944590" h="1944590">
                  <a:moveTo>
                    <a:pt x="0" y="0"/>
                  </a:moveTo>
                  <a:lnTo>
                    <a:pt x="1944590" y="0"/>
                  </a:lnTo>
                  <a:lnTo>
                    <a:pt x="1944590" y="1944590"/>
                  </a:lnTo>
                  <a:lnTo>
                    <a:pt x="0" y="1944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9" name="AutoShape 29"/>
            <p:cNvSpPr/>
            <p:nvPr/>
          </p:nvSpPr>
          <p:spPr>
            <a:xfrm flipH="1" flipV="1">
              <a:off x="6087937" y="1045326"/>
              <a:ext cx="56674" cy="212696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Freeform 30"/>
            <p:cNvSpPr/>
            <p:nvPr/>
          </p:nvSpPr>
          <p:spPr>
            <a:xfrm>
              <a:off x="6144612" y="6765000"/>
              <a:ext cx="1343471" cy="600768"/>
            </a:xfrm>
            <a:custGeom>
              <a:avLst/>
              <a:gdLst/>
              <a:ahLst/>
              <a:cxnLst/>
              <a:rect l="l" t="t" r="r" b="b"/>
              <a:pathLst>
                <a:path w="1283753" h="539176">
                  <a:moveTo>
                    <a:pt x="0" y="0"/>
                  </a:moveTo>
                  <a:lnTo>
                    <a:pt x="1283753" y="0"/>
                  </a:lnTo>
                  <a:lnTo>
                    <a:pt x="1283753" y="539176"/>
                  </a:lnTo>
                  <a:lnTo>
                    <a:pt x="0" y="539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7751898" y="5840406"/>
              <a:ext cx="1606308" cy="2619202"/>
            </a:xfrm>
            <a:custGeom>
              <a:avLst/>
              <a:gdLst/>
              <a:ahLst/>
              <a:cxnLst/>
              <a:rect l="l" t="t" r="r" b="b"/>
              <a:pathLst>
                <a:path w="1606308" h="2619202">
                  <a:moveTo>
                    <a:pt x="0" y="0"/>
                  </a:moveTo>
                  <a:lnTo>
                    <a:pt x="1606307" y="0"/>
                  </a:lnTo>
                  <a:lnTo>
                    <a:pt x="1606307" y="2619203"/>
                  </a:lnTo>
                  <a:lnTo>
                    <a:pt x="0" y="261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7123963" y="3631523"/>
              <a:ext cx="1192985" cy="501054"/>
            </a:xfrm>
            <a:custGeom>
              <a:avLst/>
              <a:gdLst/>
              <a:ahLst/>
              <a:cxnLst/>
              <a:rect l="l" t="t" r="r" b="b"/>
              <a:pathLst>
                <a:path w="1192985" h="501054">
                  <a:moveTo>
                    <a:pt x="0" y="0"/>
                  </a:moveTo>
                  <a:lnTo>
                    <a:pt x="1192985" y="0"/>
                  </a:lnTo>
                  <a:lnTo>
                    <a:pt x="1192985" y="501054"/>
                  </a:lnTo>
                  <a:lnTo>
                    <a:pt x="0" y="50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8484267" y="2905408"/>
              <a:ext cx="1953286" cy="1953286"/>
            </a:xfrm>
            <a:custGeom>
              <a:avLst/>
              <a:gdLst/>
              <a:ahLst/>
              <a:cxnLst/>
              <a:rect l="l" t="t" r="r" b="b"/>
              <a:pathLst>
                <a:path w="1953286" h="1953286">
                  <a:moveTo>
                    <a:pt x="0" y="0"/>
                  </a:moveTo>
                  <a:lnTo>
                    <a:pt x="1953285" y="0"/>
                  </a:lnTo>
                  <a:lnTo>
                    <a:pt x="1953285" y="1953285"/>
                  </a:lnTo>
                  <a:lnTo>
                    <a:pt x="0" y="1953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grpSp>
          <p:nvGrpSpPr>
            <p:cNvPr id="34" name="Group 34"/>
            <p:cNvGrpSpPr/>
            <p:nvPr/>
          </p:nvGrpSpPr>
          <p:grpSpPr>
            <a:xfrm>
              <a:off x="9460909" y="6508406"/>
              <a:ext cx="1700671" cy="526182"/>
              <a:chOff x="0" y="0"/>
              <a:chExt cx="1096903" cy="33937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096903" cy="339378"/>
              </a:xfrm>
              <a:custGeom>
                <a:avLst/>
                <a:gdLst/>
                <a:ahLst/>
                <a:cxnLst/>
                <a:rect l="l" t="t" r="r" b="b"/>
                <a:pathLst>
                  <a:path w="1096903" h="339378">
                    <a:moveTo>
                      <a:pt x="273050" y="0"/>
                    </a:moveTo>
                    <a:lnTo>
                      <a:pt x="0" y="169689"/>
                    </a:lnTo>
                    <a:lnTo>
                      <a:pt x="273050" y="339378"/>
                    </a:lnTo>
                    <a:lnTo>
                      <a:pt x="273050" y="206028"/>
                    </a:lnTo>
                    <a:lnTo>
                      <a:pt x="823853" y="206028"/>
                    </a:lnTo>
                    <a:lnTo>
                      <a:pt x="823853" y="339378"/>
                    </a:lnTo>
                    <a:lnTo>
                      <a:pt x="1096903" y="169689"/>
                    </a:lnTo>
                    <a:lnTo>
                      <a:pt x="823853" y="0"/>
                    </a:lnTo>
                    <a:lnTo>
                      <a:pt x="823853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101600" y="92075"/>
                <a:ext cx="893703" cy="107603"/>
              </a:xfrm>
              <a:prstGeom prst="rect">
                <a:avLst/>
              </a:prstGeom>
            </p:spPr>
            <p:txBody>
              <a:bodyPr lIns="36757" tIns="36757" rIns="36757" bIns="36757" rtlCol="0" anchor="ctr"/>
              <a:lstStyle/>
              <a:p>
                <a:pPr algn="ctr">
                  <a:lnSpc>
                    <a:spcPts val="3537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10932124" y="5152389"/>
              <a:ext cx="2986975" cy="2986975"/>
            </a:xfrm>
            <a:custGeom>
              <a:avLst/>
              <a:gdLst/>
              <a:ahLst/>
              <a:cxnLst/>
              <a:rect l="l" t="t" r="r" b="b"/>
              <a:pathLst>
                <a:path w="2986975" h="2986975">
                  <a:moveTo>
                    <a:pt x="0" y="0"/>
                  </a:moveTo>
                  <a:lnTo>
                    <a:pt x="2986975" y="0"/>
                  </a:lnTo>
                  <a:lnTo>
                    <a:pt x="2986975" y="2986975"/>
                  </a:lnTo>
                  <a:lnTo>
                    <a:pt x="0" y="2986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3664723">
              <a:off x="8550668" y="4695318"/>
              <a:ext cx="1629339" cy="684323"/>
            </a:xfrm>
            <a:custGeom>
              <a:avLst/>
              <a:gdLst/>
              <a:ahLst/>
              <a:cxnLst/>
              <a:rect l="l" t="t" r="r" b="b"/>
              <a:pathLst>
                <a:path w="1629339" h="684323">
                  <a:moveTo>
                    <a:pt x="0" y="0"/>
                  </a:moveTo>
                  <a:lnTo>
                    <a:pt x="1629339" y="0"/>
                  </a:lnTo>
                  <a:lnTo>
                    <a:pt x="1629339" y="684323"/>
                  </a:lnTo>
                  <a:lnTo>
                    <a:pt x="0" y="684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0604871" y="3576937"/>
              <a:ext cx="1138335" cy="478101"/>
            </a:xfrm>
            <a:custGeom>
              <a:avLst/>
              <a:gdLst/>
              <a:ahLst/>
              <a:cxnLst/>
              <a:rect l="l" t="t" r="r" b="b"/>
              <a:pathLst>
                <a:path w="1138335" h="478101">
                  <a:moveTo>
                    <a:pt x="0" y="0"/>
                  </a:moveTo>
                  <a:lnTo>
                    <a:pt x="1138335" y="0"/>
                  </a:lnTo>
                  <a:lnTo>
                    <a:pt x="1138335" y="478100"/>
                  </a:lnTo>
                  <a:lnTo>
                    <a:pt x="0" y="47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1416984" y="1185700"/>
              <a:ext cx="4178136" cy="5199431"/>
            </a:xfrm>
            <a:custGeom>
              <a:avLst/>
              <a:gdLst/>
              <a:ahLst/>
              <a:cxnLst/>
              <a:rect l="l" t="t" r="r" b="b"/>
              <a:pathLst>
                <a:path w="2396108" h="2396108">
                  <a:moveTo>
                    <a:pt x="0" y="0"/>
                  </a:moveTo>
                  <a:lnTo>
                    <a:pt x="2396108" y="0"/>
                  </a:lnTo>
                  <a:lnTo>
                    <a:pt x="2396108" y="2396108"/>
                  </a:lnTo>
                  <a:lnTo>
                    <a:pt x="0" y="2396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3662085" y="8898232"/>
              <a:ext cx="6949518" cy="16415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84"/>
                </a:lnSpc>
              </a:pPr>
              <a:r>
                <a:rPr lang="en-US" sz="5400" b="1" dirty="0" err="1">
                  <a:solidFill>
                    <a:schemeClr val="bg1">
                      <a:lumMod val="95000"/>
                    </a:schemeClr>
                  </a:solidFill>
                </a:rPr>
                <a:t>WebSite</a:t>
              </a:r>
              <a:r>
                <a:rPr lang="en-US" sz="5400" b="1" dirty="0">
                  <a:solidFill>
                    <a:schemeClr val="bg1">
                      <a:lumMod val="95000"/>
                    </a:schemeClr>
                  </a:solidFill>
                </a:rPr>
                <a:t> Backend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3FC8D8-1A26-E4BB-3EFC-4BD9857EB8DF}"/>
              </a:ext>
            </a:extLst>
          </p:cNvPr>
          <p:cNvCxnSpPr>
            <a:cxnSpLocks/>
          </p:cNvCxnSpPr>
          <p:nvPr/>
        </p:nvCxnSpPr>
        <p:spPr>
          <a:xfrm flipH="1">
            <a:off x="11660747" y="4335591"/>
            <a:ext cx="2052209" cy="0"/>
          </a:xfrm>
          <a:prstGeom prst="straightConnector1">
            <a:avLst/>
          </a:prstGeom>
          <a:ln w="1905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7B09A3-BAED-14DA-6D31-3FF28F2E79D9}"/>
              </a:ext>
            </a:extLst>
          </p:cNvPr>
          <p:cNvGrpSpPr/>
          <p:nvPr/>
        </p:nvGrpSpPr>
        <p:grpSpPr>
          <a:xfrm>
            <a:off x="13830214" y="3149551"/>
            <a:ext cx="4182708" cy="3373912"/>
            <a:chOff x="13830214" y="3149551"/>
            <a:chExt cx="4182708" cy="3373912"/>
          </a:xfrm>
        </p:grpSpPr>
        <p:sp>
          <p:nvSpPr>
            <p:cNvPr id="6" name="Freeform 6"/>
            <p:cNvSpPr/>
            <p:nvPr/>
          </p:nvSpPr>
          <p:spPr>
            <a:xfrm>
              <a:off x="13830214" y="3149551"/>
              <a:ext cx="4124634" cy="2396917"/>
            </a:xfrm>
            <a:custGeom>
              <a:avLst/>
              <a:gdLst/>
              <a:ahLst/>
              <a:cxnLst/>
              <a:rect l="l" t="t" r="r" b="b"/>
              <a:pathLst>
                <a:path w="4124634" h="2396917">
                  <a:moveTo>
                    <a:pt x="0" y="0"/>
                  </a:moveTo>
                  <a:lnTo>
                    <a:pt x="4124634" y="0"/>
                  </a:lnTo>
                  <a:lnTo>
                    <a:pt x="4124634" y="2396917"/>
                  </a:lnTo>
                  <a:lnTo>
                    <a:pt x="0" y="2396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87F81E-D28D-2473-E625-B9834F3BB233}"/>
                </a:ext>
              </a:extLst>
            </p:cNvPr>
            <p:cNvSpPr txBox="1"/>
            <p:nvPr/>
          </p:nvSpPr>
          <p:spPr>
            <a:xfrm>
              <a:off x="13862747" y="5600133"/>
              <a:ext cx="415017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chemeClr val="bg1">
                      <a:lumMod val="95000"/>
                    </a:schemeClr>
                  </a:solidFill>
                </a:rPr>
                <a:t>User</a:t>
              </a:r>
              <a:r>
                <a:rPr lang="en-US" sz="5400" dirty="0">
                  <a:solidFill>
                    <a:schemeClr val="bg1">
                      <a:lumMod val="95000"/>
                    </a:schemeClr>
                  </a:solidFill>
                </a:rPr>
                <a:t> &amp; </a:t>
              </a:r>
              <a:r>
                <a:rPr lang="en-US" sz="5400" b="1" dirty="0">
                  <a:solidFill>
                    <a:schemeClr val="bg1">
                      <a:lumMod val="95000"/>
                    </a:schemeClr>
                  </a:solidFill>
                </a:rPr>
                <a:t>Visitor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66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102905-661305037_medium">
            <a:hlinkClick r:id="" action="ppaction://media"/>
            <a:extLst>
              <a:ext uri="{FF2B5EF4-FFF2-40B4-BE49-F238E27FC236}">
                <a16:creationId xmlns:a16="http://schemas.microsoft.com/office/drawing/2014/main" id="{A33A93E1-B72D-2836-601B-769C589FD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35" y="4132"/>
            <a:ext cx="18273308" cy="1027873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35481" y="-47807"/>
            <a:ext cx="15938549" cy="1076507"/>
            <a:chOff x="0" y="0"/>
            <a:chExt cx="21251398" cy="143534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2875"/>
              <a:ext cx="17374089" cy="1578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05"/>
                </a:lnSpc>
                <a:spcBef>
                  <a:spcPct val="0"/>
                </a:spcBef>
              </a:pPr>
              <a:r>
                <a:rPr lang="en-US" sz="7218">
                  <a:solidFill>
                    <a:srgbClr val="09B3E4"/>
                  </a:solidFill>
                  <a:latin typeface="Racing Sans One"/>
                </a:rPr>
                <a:t>Simple DevOps Project on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804934" y="-142875"/>
              <a:ext cx="6446464" cy="1578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05"/>
                </a:lnSpc>
                <a:spcBef>
                  <a:spcPct val="0"/>
                </a:spcBef>
              </a:pPr>
              <a:r>
                <a:rPr lang="en-US" sz="7218">
                  <a:solidFill>
                    <a:srgbClr val="F57D11"/>
                  </a:solidFill>
                  <a:latin typeface="Racing Sans One"/>
                </a:rPr>
                <a:t>OpenStack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B7D577-D724-1754-1A36-279818886B4E}"/>
              </a:ext>
            </a:extLst>
          </p:cNvPr>
          <p:cNvGrpSpPr/>
          <p:nvPr/>
        </p:nvGrpSpPr>
        <p:grpSpPr>
          <a:xfrm>
            <a:off x="12799873" y="1179754"/>
            <a:ext cx="5219343" cy="7961863"/>
            <a:chOff x="12799873" y="1179754"/>
            <a:chExt cx="5219343" cy="7961863"/>
          </a:xfrm>
        </p:grpSpPr>
        <p:sp>
          <p:nvSpPr>
            <p:cNvPr id="5" name="TextBox 5"/>
            <p:cNvSpPr txBox="1"/>
            <p:nvPr/>
          </p:nvSpPr>
          <p:spPr>
            <a:xfrm>
              <a:off x="12982257" y="7899739"/>
              <a:ext cx="5036959" cy="1241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80"/>
                </a:lnSpc>
              </a:pPr>
              <a:r>
                <a:rPr lang="en-US" sz="6000" b="1" dirty="0">
                  <a:solidFill>
                    <a:srgbClr val="D9D9D9"/>
                  </a:solidFill>
                </a:rPr>
                <a:t>Developer 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2799873" y="1179754"/>
              <a:ext cx="5219343" cy="6862861"/>
              <a:chOff x="0" y="0"/>
              <a:chExt cx="1374642" cy="180750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74642" cy="1807502"/>
              </a:xfrm>
              <a:custGeom>
                <a:avLst/>
                <a:gdLst/>
                <a:ahLst/>
                <a:cxnLst/>
                <a:rect l="l" t="t" r="r" b="b"/>
                <a:pathLst>
                  <a:path w="1374642" h="1807502">
                    <a:moveTo>
                      <a:pt x="0" y="0"/>
                    </a:moveTo>
                    <a:lnTo>
                      <a:pt x="1374642" y="0"/>
                    </a:lnTo>
                    <a:lnTo>
                      <a:pt x="1374642" y="1807502"/>
                    </a:lnTo>
                    <a:lnTo>
                      <a:pt x="0" y="1807502"/>
                    </a:lnTo>
                    <a:close/>
                  </a:path>
                </a:pathLst>
              </a:custGeom>
              <a:solidFill>
                <a:srgbClr val="D9D9D9">
                  <a:alpha val="35686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1374642" cy="18551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37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3686388" y="1350798"/>
            <a:ext cx="3863543" cy="2253385"/>
          </a:xfrm>
          <a:custGeom>
            <a:avLst/>
            <a:gdLst/>
            <a:ahLst/>
            <a:cxnLst/>
            <a:rect l="l" t="t" r="r" b="b"/>
            <a:pathLst>
              <a:path w="3863543" h="2253385">
                <a:moveTo>
                  <a:pt x="0" y="0"/>
                </a:moveTo>
                <a:lnTo>
                  <a:pt x="3863543" y="0"/>
                </a:lnTo>
                <a:lnTo>
                  <a:pt x="3863543" y="2253385"/>
                </a:lnTo>
                <a:lnTo>
                  <a:pt x="0" y="2253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173884" y="3812271"/>
            <a:ext cx="888551" cy="1454474"/>
          </a:xfrm>
          <a:custGeom>
            <a:avLst/>
            <a:gdLst/>
            <a:ahLst/>
            <a:cxnLst/>
            <a:rect l="l" t="t" r="r" b="b"/>
            <a:pathLst>
              <a:path w="888551" h="1454474">
                <a:moveTo>
                  <a:pt x="0" y="0"/>
                </a:moveTo>
                <a:lnTo>
                  <a:pt x="888551" y="0"/>
                </a:lnTo>
                <a:lnTo>
                  <a:pt x="888551" y="1454473"/>
                </a:lnTo>
                <a:lnTo>
                  <a:pt x="0" y="1454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60036" y="5266744"/>
            <a:ext cx="2528220" cy="2528220"/>
          </a:xfrm>
          <a:custGeom>
            <a:avLst/>
            <a:gdLst/>
            <a:ahLst/>
            <a:cxnLst/>
            <a:rect l="l" t="t" r="r" b="b"/>
            <a:pathLst>
              <a:path w="2528220" h="2528220">
                <a:moveTo>
                  <a:pt x="0" y="0"/>
                </a:moveTo>
                <a:lnTo>
                  <a:pt x="2528220" y="0"/>
                </a:lnTo>
                <a:lnTo>
                  <a:pt x="2528220" y="2528220"/>
                </a:lnTo>
                <a:lnTo>
                  <a:pt x="0" y="25282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BF28F00-6EE1-3C0B-1F37-BD2650F51EE8}"/>
              </a:ext>
            </a:extLst>
          </p:cNvPr>
          <p:cNvGrpSpPr/>
          <p:nvPr/>
        </p:nvGrpSpPr>
        <p:grpSpPr>
          <a:xfrm>
            <a:off x="412646" y="1179754"/>
            <a:ext cx="11864903" cy="7703318"/>
            <a:chOff x="412646" y="1179754"/>
            <a:chExt cx="11864903" cy="7703318"/>
          </a:xfrm>
        </p:grpSpPr>
        <p:sp>
          <p:nvSpPr>
            <p:cNvPr id="12" name="TextBox 12"/>
            <p:cNvSpPr txBox="1"/>
            <p:nvPr/>
          </p:nvSpPr>
          <p:spPr>
            <a:xfrm>
              <a:off x="1582530" y="7641194"/>
              <a:ext cx="8840541" cy="1241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80"/>
                </a:lnSpc>
              </a:pPr>
              <a:r>
                <a:rPr lang="en-US" sz="6000" b="1" dirty="0">
                  <a:solidFill>
                    <a:srgbClr val="D9D9D9"/>
                  </a:solidFill>
                </a:rPr>
                <a:t>Operation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412646" y="1179754"/>
              <a:ext cx="11864903" cy="6862861"/>
              <a:chOff x="0" y="0"/>
              <a:chExt cx="15819870" cy="9150481"/>
            </a:xfrm>
          </p:grpSpPr>
          <p:grpSp>
            <p:nvGrpSpPr>
              <p:cNvPr id="14" name="Group 14"/>
              <p:cNvGrpSpPr/>
              <p:nvPr/>
            </p:nvGrpSpPr>
            <p:grpSpPr>
              <a:xfrm>
                <a:off x="0" y="0"/>
                <a:ext cx="15819870" cy="9150481"/>
                <a:chOff x="0" y="0"/>
                <a:chExt cx="3124913" cy="1807502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3124913" cy="180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913" h="1807502">
                      <a:moveTo>
                        <a:pt x="0" y="0"/>
                      </a:moveTo>
                      <a:lnTo>
                        <a:pt x="3124913" y="0"/>
                      </a:lnTo>
                      <a:lnTo>
                        <a:pt x="3124913" y="1807502"/>
                      </a:lnTo>
                      <a:lnTo>
                        <a:pt x="0" y="1807502"/>
                      </a:lnTo>
                      <a:close/>
                    </a:path>
                  </a:pathLst>
                </a:custGeom>
                <a:solidFill>
                  <a:srgbClr val="898484">
                    <a:alpha val="54902"/>
                  </a:srgbClr>
                </a:solidFill>
              </p:spPr>
            </p:sp>
            <p:sp>
              <p:nvSpPr>
                <p:cNvPr id="16" name="TextBox 16"/>
                <p:cNvSpPr txBox="1"/>
                <p:nvPr/>
              </p:nvSpPr>
              <p:spPr>
                <a:xfrm>
                  <a:off x="0" y="-47625"/>
                  <a:ext cx="3124913" cy="185512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37"/>
                    </a:lnSpc>
                  </a:pPr>
                  <a:endParaRPr/>
                </a:p>
              </p:txBody>
            </p:sp>
          </p:grpSp>
          <p:grpSp>
            <p:nvGrpSpPr>
              <p:cNvPr id="17" name="Group 17"/>
              <p:cNvGrpSpPr/>
              <p:nvPr/>
            </p:nvGrpSpPr>
            <p:grpSpPr>
              <a:xfrm>
                <a:off x="0" y="0"/>
                <a:ext cx="10694597" cy="6704948"/>
                <a:chOff x="0" y="0"/>
                <a:chExt cx="4088485" cy="2563264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4088485" cy="2563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8485" h="2563264">
                      <a:moveTo>
                        <a:pt x="0" y="0"/>
                      </a:moveTo>
                      <a:lnTo>
                        <a:pt x="4088485" y="0"/>
                      </a:lnTo>
                      <a:lnTo>
                        <a:pt x="4088485" y="2563264"/>
                      </a:lnTo>
                      <a:lnTo>
                        <a:pt x="0" y="2563264"/>
                      </a:lnTo>
                      <a:close/>
                    </a:path>
                  </a:pathLst>
                </a:custGeom>
                <a:solidFill>
                  <a:srgbClr val="D9D9D9">
                    <a:alpha val="0"/>
                  </a:srgbClr>
                </a:solidFill>
              </p:spPr>
            </p:sp>
            <p:sp>
              <p:nvSpPr>
                <p:cNvPr id="19" name="TextBox 19"/>
                <p:cNvSpPr txBox="1"/>
                <p:nvPr/>
              </p:nvSpPr>
              <p:spPr>
                <a:xfrm>
                  <a:off x="0" y="-47625"/>
                  <a:ext cx="4088485" cy="2610889"/>
                </a:xfrm>
                <a:prstGeom prst="rect">
                  <a:avLst/>
                </a:prstGeom>
              </p:spPr>
              <p:txBody>
                <a:bodyPr lIns="26248" tIns="26248" rIns="26248" bIns="26248" rtlCol="0" anchor="ctr"/>
                <a:lstStyle/>
                <a:p>
                  <a:pPr algn="ctr">
                    <a:lnSpc>
                      <a:spcPts val="3537"/>
                    </a:lnSpc>
                  </a:pPr>
                  <a:endParaRPr/>
                </a:p>
              </p:txBody>
            </p:sp>
          </p:grpSp>
          <p:sp>
            <p:nvSpPr>
              <p:cNvPr id="20" name="Freeform 20"/>
              <p:cNvSpPr/>
              <p:nvPr/>
            </p:nvSpPr>
            <p:spPr>
              <a:xfrm>
                <a:off x="513261" y="4830941"/>
                <a:ext cx="1735869" cy="1735869"/>
              </a:xfrm>
              <a:custGeom>
                <a:avLst/>
                <a:gdLst/>
                <a:ahLst/>
                <a:cxnLst/>
                <a:rect l="l" t="t" r="r" b="b"/>
                <a:pathLst>
                  <a:path w="1735869" h="1735869">
                    <a:moveTo>
                      <a:pt x="0" y="0"/>
                    </a:moveTo>
                    <a:lnTo>
                      <a:pt x="1735869" y="0"/>
                    </a:lnTo>
                    <a:lnTo>
                      <a:pt x="1735869" y="1735869"/>
                    </a:lnTo>
                    <a:lnTo>
                      <a:pt x="0" y="173586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</p:sp>
          <p:sp>
            <p:nvSpPr>
              <p:cNvPr id="21" name="Freeform 21"/>
              <p:cNvSpPr/>
              <p:nvPr/>
            </p:nvSpPr>
            <p:spPr>
              <a:xfrm rot="-5400000">
                <a:off x="908849" y="4035649"/>
                <a:ext cx="916738" cy="385030"/>
              </a:xfrm>
              <a:custGeom>
                <a:avLst/>
                <a:gdLst/>
                <a:ahLst/>
                <a:cxnLst/>
                <a:rect l="l" t="t" r="r" b="b"/>
                <a:pathLst>
                  <a:path w="916738" h="385030">
                    <a:moveTo>
                      <a:pt x="0" y="0"/>
                    </a:moveTo>
                    <a:lnTo>
                      <a:pt x="916738" y="0"/>
                    </a:lnTo>
                    <a:lnTo>
                      <a:pt x="916738" y="385030"/>
                    </a:lnTo>
                    <a:lnTo>
                      <a:pt x="0" y="3850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22" name="Group 22"/>
              <p:cNvGrpSpPr/>
              <p:nvPr/>
            </p:nvGrpSpPr>
            <p:grpSpPr>
              <a:xfrm>
                <a:off x="790687" y="2252231"/>
                <a:ext cx="1267335" cy="1270879"/>
                <a:chOff x="0" y="0"/>
                <a:chExt cx="709217" cy="711200"/>
              </a:xfrm>
            </p:grpSpPr>
            <p:sp>
              <p:nvSpPr>
                <p:cNvPr id="23" name="Freeform 23"/>
                <p:cNvSpPr/>
                <p:nvPr/>
              </p:nvSpPr>
              <p:spPr>
                <a:xfrm>
                  <a:off x="0" y="0"/>
                  <a:ext cx="709217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217" h="711200">
                      <a:moveTo>
                        <a:pt x="0" y="50800"/>
                      </a:moveTo>
                      <a:lnTo>
                        <a:pt x="354608" y="0"/>
                      </a:lnTo>
                      <a:lnTo>
                        <a:pt x="709217" y="50800"/>
                      </a:lnTo>
                      <a:lnTo>
                        <a:pt x="709217" y="660400"/>
                      </a:lnTo>
                      <a:lnTo>
                        <a:pt x="354608" y="711200"/>
                      </a:lnTo>
                      <a:lnTo>
                        <a:pt x="0" y="660400"/>
                      </a:lnTo>
                      <a:lnTo>
                        <a:pt x="0" y="50800"/>
                      </a:lnTo>
                      <a:close/>
                    </a:path>
                  </a:pathLst>
                </a:custGeom>
                <a:solidFill>
                  <a:srgbClr val="FFBD59"/>
                </a:solidFill>
                <a:ln w="47625" cap="sq">
                  <a:solidFill>
                    <a:srgbClr val="000000"/>
                  </a:solidFill>
                  <a:prstDash val="sysDot"/>
                  <a:miter/>
                </a:ln>
              </p:spPr>
            </p:sp>
            <p:sp>
              <p:nvSpPr>
                <p:cNvPr id="24" name="TextBox 24"/>
                <p:cNvSpPr txBox="1"/>
                <p:nvPr/>
              </p:nvSpPr>
              <p:spPr>
                <a:xfrm>
                  <a:off x="0" y="-12700"/>
                  <a:ext cx="709217" cy="698500"/>
                </a:xfrm>
                <a:prstGeom prst="rect">
                  <a:avLst/>
                </a:prstGeom>
              </p:spPr>
              <p:txBody>
                <a:bodyPr lIns="26248" tIns="26248" rIns="26248" bIns="26248" rtlCol="0" anchor="ctr"/>
                <a:lstStyle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25" name="Group 25"/>
              <p:cNvGrpSpPr/>
              <p:nvPr/>
            </p:nvGrpSpPr>
            <p:grpSpPr>
              <a:xfrm>
                <a:off x="704369" y="2354551"/>
                <a:ext cx="1267335" cy="1270879"/>
                <a:chOff x="0" y="0"/>
                <a:chExt cx="709217" cy="7112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709217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217" h="711200">
                      <a:moveTo>
                        <a:pt x="0" y="50800"/>
                      </a:moveTo>
                      <a:lnTo>
                        <a:pt x="354608" y="0"/>
                      </a:lnTo>
                      <a:lnTo>
                        <a:pt x="709217" y="50800"/>
                      </a:lnTo>
                      <a:lnTo>
                        <a:pt x="709217" y="660400"/>
                      </a:lnTo>
                      <a:lnTo>
                        <a:pt x="354608" y="711200"/>
                      </a:lnTo>
                      <a:lnTo>
                        <a:pt x="0" y="660400"/>
                      </a:lnTo>
                      <a:lnTo>
                        <a:pt x="0" y="50800"/>
                      </a:lnTo>
                      <a:close/>
                    </a:path>
                  </a:pathLst>
                </a:custGeom>
                <a:solidFill>
                  <a:srgbClr val="FFBD59"/>
                </a:solidFill>
                <a:ln w="47625" cap="sq">
                  <a:solidFill>
                    <a:srgbClr val="000000"/>
                  </a:solidFill>
                  <a:prstDash val="sysDot"/>
                  <a:miter/>
                </a:ln>
              </p:spPr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0" y="-12700"/>
                  <a:ext cx="709217" cy="698500"/>
                </a:xfrm>
                <a:prstGeom prst="rect">
                  <a:avLst/>
                </a:prstGeom>
              </p:spPr>
              <p:txBody>
                <a:bodyPr lIns="26248" tIns="26248" rIns="26248" bIns="26248" rtlCol="0" anchor="ctr"/>
                <a:lstStyle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28" name="TextBox 28"/>
              <p:cNvSpPr txBox="1"/>
              <p:nvPr/>
            </p:nvSpPr>
            <p:spPr>
              <a:xfrm>
                <a:off x="770670" y="3188789"/>
                <a:ext cx="1108485" cy="2987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83"/>
                  </a:lnSpc>
                  <a:spcBef>
                    <a:spcPct val="0"/>
                  </a:spcBef>
                </a:pPr>
                <a:r>
                  <a:rPr lang="en-US" sz="1345">
                    <a:solidFill>
                      <a:srgbClr val="D03A27"/>
                    </a:solidFill>
                    <a:latin typeface="Canva Sans Bold"/>
                  </a:rPr>
                  <a:t>Instance</a:t>
                </a:r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770670" y="2379626"/>
                <a:ext cx="1049632" cy="877210"/>
              </a:xfrm>
              <a:custGeom>
                <a:avLst/>
                <a:gdLst/>
                <a:ahLst/>
                <a:cxnLst/>
                <a:rect l="l" t="t" r="r" b="b"/>
                <a:pathLst>
                  <a:path w="1049632" h="877210">
                    <a:moveTo>
                      <a:pt x="0" y="0"/>
                    </a:moveTo>
                    <a:lnTo>
                      <a:pt x="1049632" y="0"/>
                    </a:lnTo>
                    <a:lnTo>
                      <a:pt x="1049632" y="877210"/>
                    </a:lnTo>
                    <a:lnTo>
                      <a:pt x="0" y="8772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 t="-10246" r="-665" b="-10204"/>
                </a:stretch>
              </a:blip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2411637" y="2772203"/>
                <a:ext cx="916738" cy="385030"/>
              </a:xfrm>
              <a:custGeom>
                <a:avLst/>
                <a:gdLst/>
                <a:ahLst/>
                <a:cxnLst/>
                <a:rect l="l" t="t" r="r" b="b"/>
                <a:pathLst>
                  <a:path w="916738" h="385030">
                    <a:moveTo>
                      <a:pt x="0" y="0"/>
                    </a:moveTo>
                    <a:lnTo>
                      <a:pt x="916738" y="0"/>
                    </a:lnTo>
                    <a:lnTo>
                      <a:pt x="916738" y="385030"/>
                    </a:lnTo>
                    <a:lnTo>
                      <a:pt x="0" y="3850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3688553" y="2265355"/>
                <a:ext cx="1398726" cy="1398726"/>
              </a:xfrm>
              <a:custGeom>
                <a:avLst/>
                <a:gdLst/>
                <a:ahLst/>
                <a:cxnLst/>
                <a:rect l="l" t="t" r="r" b="b"/>
                <a:pathLst>
                  <a:path w="1398726" h="1398726">
                    <a:moveTo>
                      <a:pt x="0" y="0"/>
                    </a:moveTo>
                    <a:lnTo>
                      <a:pt x="1398726" y="0"/>
                    </a:lnTo>
                    <a:lnTo>
                      <a:pt x="1398726" y="1398727"/>
                    </a:lnTo>
                    <a:lnTo>
                      <a:pt x="0" y="13987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</p:sp>
          <p:sp>
            <p:nvSpPr>
              <p:cNvPr id="32" name="AutoShape 32"/>
              <p:cNvSpPr/>
              <p:nvPr/>
            </p:nvSpPr>
            <p:spPr>
              <a:xfrm flipH="1" flipV="1">
                <a:off x="4387916" y="3664082"/>
                <a:ext cx="42644" cy="1359374"/>
              </a:xfrm>
              <a:prstGeom prst="line">
                <a:avLst/>
              </a:prstGeom>
              <a:ln w="76200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33" name="Freeform 33"/>
              <p:cNvSpPr/>
              <p:nvPr/>
            </p:nvSpPr>
            <p:spPr>
              <a:xfrm>
                <a:off x="4387916" y="593599"/>
                <a:ext cx="959382" cy="402941"/>
              </a:xfrm>
              <a:custGeom>
                <a:avLst/>
                <a:gdLst/>
                <a:ahLst/>
                <a:cxnLst/>
                <a:rect l="l" t="t" r="r" b="b"/>
                <a:pathLst>
                  <a:path w="959382" h="402941">
                    <a:moveTo>
                      <a:pt x="0" y="0"/>
                    </a:moveTo>
                    <a:lnTo>
                      <a:pt x="959383" y="0"/>
                    </a:lnTo>
                    <a:lnTo>
                      <a:pt x="959383" y="402941"/>
                    </a:lnTo>
                    <a:lnTo>
                      <a:pt x="0" y="40294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5422771" y="100746"/>
                <a:ext cx="1388648" cy="1388648"/>
              </a:xfrm>
              <a:custGeom>
                <a:avLst/>
                <a:gdLst/>
                <a:ahLst/>
                <a:cxnLst/>
                <a:rect l="l" t="t" r="r" b="b"/>
                <a:pathLst>
                  <a:path w="1388648" h="1388648">
                    <a:moveTo>
                      <a:pt x="0" y="0"/>
                    </a:moveTo>
                    <a:lnTo>
                      <a:pt x="1388648" y="0"/>
                    </a:lnTo>
                    <a:lnTo>
                      <a:pt x="1388648" y="1388647"/>
                    </a:lnTo>
                    <a:lnTo>
                      <a:pt x="0" y="13886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</p:sp>
          <p:sp>
            <p:nvSpPr>
              <p:cNvPr id="35" name="AutoShape 35"/>
              <p:cNvSpPr/>
              <p:nvPr/>
            </p:nvSpPr>
            <p:spPr>
              <a:xfrm flipH="1" flipV="1">
                <a:off x="4347445" y="746476"/>
                <a:ext cx="40471" cy="1518879"/>
              </a:xfrm>
              <a:prstGeom prst="line">
                <a:avLst/>
              </a:prstGeom>
              <a:ln w="76200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36" name="Freeform 36"/>
              <p:cNvSpPr/>
              <p:nvPr/>
            </p:nvSpPr>
            <p:spPr>
              <a:xfrm>
                <a:off x="4430561" y="4830941"/>
                <a:ext cx="916738" cy="385030"/>
              </a:xfrm>
              <a:custGeom>
                <a:avLst/>
                <a:gdLst/>
                <a:ahLst/>
                <a:cxnLst/>
                <a:rect l="l" t="t" r="r" b="b"/>
                <a:pathLst>
                  <a:path w="916738" h="385030">
                    <a:moveTo>
                      <a:pt x="0" y="0"/>
                    </a:moveTo>
                    <a:lnTo>
                      <a:pt x="916738" y="0"/>
                    </a:lnTo>
                    <a:lnTo>
                      <a:pt x="916738" y="385030"/>
                    </a:lnTo>
                    <a:lnTo>
                      <a:pt x="0" y="3850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5535692" y="4170681"/>
                <a:ext cx="1147077" cy="1870394"/>
              </a:xfrm>
              <a:custGeom>
                <a:avLst/>
                <a:gdLst/>
                <a:ahLst/>
                <a:cxnLst/>
                <a:rect l="l" t="t" r="r" b="b"/>
                <a:pathLst>
                  <a:path w="1147077" h="1870394">
                    <a:moveTo>
                      <a:pt x="0" y="0"/>
                    </a:moveTo>
                    <a:lnTo>
                      <a:pt x="1147078" y="0"/>
                    </a:lnTo>
                    <a:lnTo>
                      <a:pt x="1147078" y="1870394"/>
                    </a:lnTo>
                    <a:lnTo>
                      <a:pt x="0" y="18703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5087279" y="2593300"/>
                <a:ext cx="851920" cy="357807"/>
              </a:xfrm>
              <a:custGeom>
                <a:avLst/>
                <a:gdLst/>
                <a:ahLst/>
                <a:cxnLst/>
                <a:rect l="l" t="t" r="r" b="b"/>
                <a:pathLst>
                  <a:path w="851920" h="357807">
                    <a:moveTo>
                      <a:pt x="0" y="0"/>
                    </a:moveTo>
                    <a:lnTo>
                      <a:pt x="851921" y="0"/>
                    </a:lnTo>
                    <a:lnTo>
                      <a:pt x="851921" y="357807"/>
                    </a:lnTo>
                    <a:lnTo>
                      <a:pt x="0" y="35780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6058683" y="2074775"/>
                <a:ext cx="1394857" cy="1394857"/>
              </a:xfrm>
              <a:custGeom>
                <a:avLst/>
                <a:gdLst/>
                <a:ahLst/>
                <a:cxnLst/>
                <a:rect l="l" t="t" r="r" b="b"/>
                <a:pathLst>
                  <a:path w="1394857" h="1394857">
                    <a:moveTo>
                      <a:pt x="0" y="0"/>
                    </a:moveTo>
                    <a:lnTo>
                      <a:pt x="1394857" y="0"/>
                    </a:lnTo>
                    <a:lnTo>
                      <a:pt x="1394857" y="1394857"/>
                    </a:lnTo>
                    <a:lnTo>
                      <a:pt x="0" y="139485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/>
                <a:stretch>
                  <a:fillRect/>
                </a:stretch>
              </a:blipFill>
            </p:spPr>
          </p:sp>
          <p:grpSp>
            <p:nvGrpSpPr>
              <p:cNvPr id="40" name="Group 40"/>
              <p:cNvGrpSpPr/>
              <p:nvPr/>
            </p:nvGrpSpPr>
            <p:grpSpPr>
              <a:xfrm>
                <a:off x="6756112" y="4647705"/>
                <a:ext cx="1214463" cy="375751"/>
                <a:chOff x="0" y="0"/>
                <a:chExt cx="1096903" cy="339378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096903" cy="339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903" h="339378">
                      <a:moveTo>
                        <a:pt x="273050" y="0"/>
                      </a:moveTo>
                      <a:lnTo>
                        <a:pt x="0" y="169689"/>
                      </a:lnTo>
                      <a:lnTo>
                        <a:pt x="273050" y="339378"/>
                      </a:lnTo>
                      <a:lnTo>
                        <a:pt x="273050" y="206028"/>
                      </a:lnTo>
                      <a:lnTo>
                        <a:pt x="823853" y="206028"/>
                      </a:lnTo>
                      <a:lnTo>
                        <a:pt x="823853" y="339378"/>
                      </a:lnTo>
                      <a:lnTo>
                        <a:pt x="1096903" y="169689"/>
                      </a:lnTo>
                      <a:lnTo>
                        <a:pt x="823853" y="0"/>
                      </a:lnTo>
                      <a:lnTo>
                        <a:pt x="823853" y="133350"/>
                      </a:lnTo>
                      <a:lnTo>
                        <a:pt x="273050" y="133350"/>
                      </a:lnTo>
                      <a:lnTo>
                        <a:pt x="27305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101600" y="92075"/>
                  <a:ext cx="893703" cy="107603"/>
                </a:xfrm>
                <a:prstGeom prst="rect">
                  <a:avLst/>
                </a:prstGeom>
              </p:spPr>
              <p:txBody>
                <a:bodyPr lIns="26248" tIns="26248" rIns="26248" bIns="26248" rtlCol="0" anchor="ctr"/>
                <a:lstStyle/>
                <a:p>
                  <a:pPr algn="ctr">
                    <a:lnSpc>
                      <a:spcPts val="3537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7806718" y="3679363"/>
                <a:ext cx="2133023" cy="2133023"/>
              </a:xfrm>
              <a:custGeom>
                <a:avLst/>
                <a:gdLst/>
                <a:ahLst/>
                <a:cxnLst/>
                <a:rect l="l" t="t" r="r" b="b"/>
                <a:pathLst>
                  <a:path w="2133023" h="2133023">
                    <a:moveTo>
                      <a:pt x="0" y="0"/>
                    </a:moveTo>
                    <a:lnTo>
                      <a:pt x="2133023" y="0"/>
                    </a:lnTo>
                    <a:lnTo>
                      <a:pt x="2133023" y="2133022"/>
                    </a:lnTo>
                    <a:lnTo>
                      <a:pt x="0" y="213302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 rot="-3664723">
                <a:off x="6106101" y="3352964"/>
                <a:ext cx="1163524" cy="488680"/>
              </a:xfrm>
              <a:custGeom>
                <a:avLst/>
                <a:gdLst/>
                <a:ahLst/>
                <a:cxnLst/>
                <a:rect l="l" t="t" r="r" b="b"/>
                <a:pathLst>
                  <a:path w="1163524" h="488680">
                    <a:moveTo>
                      <a:pt x="0" y="0"/>
                    </a:moveTo>
                    <a:lnTo>
                      <a:pt x="1163524" y="0"/>
                    </a:lnTo>
                    <a:lnTo>
                      <a:pt x="1163524" y="488681"/>
                    </a:lnTo>
                    <a:lnTo>
                      <a:pt x="0" y="4886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7573023" y="2554319"/>
                <a:ext cx="812894" cy="341416"/>
              </a:xfrm>
              <a:custGeom>
                <a:avLst/>
                <a:gdLst/>
                <a:ahLst/>
                <a:cxnLst/>
                <a:rect l="l" t="t" r="r" b="b"/>
                <a:pathLst>
                  <a:path w="812894" h="341416">
                    <a:moveTo>
                      <a:pt x="0" y="0"/>
                    </a:moveTo>
                    <a:lnTo>
                      <a:pt x="812895" y="0"/>
                    </a:lnTo>
                    <a:lnTo>
                      <a:pt x="812895" y="341416"/>
                    </a:lnTo>
                    <a:lnTo>
                      <a:pt x="0" y="3414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8228661" y="1869487"/>
                <a:ext cx="1711080" cy="1711080"/>
              </a:xfrm>
              <a:custGeom>
                <a:avLst/>
                <a:gdLst/>
                <a:ahLst/>
                <a:cxnLst/>
                <a:rect l="l" t="t" r="r" b="b"/>
                <a:pathLst>
                  <a:path w="1711080" h="1711080">
                    <a:moveTo>
                      <a:pt x="0" y="0"/>
                    </a:moveTo>
                    <a:lnTo>
                      <a:pt x="1711080" y="0"/>
                    </a:lnTo>
                    <a:lnTo>
                      <a:pt x="1711080" y="1711080"/>
                    </a:lnTo>
                    <a:lnTo>
                      <a:pt x="0" y="171108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</p:spPr>
          </p:sp>
          <p:grpSp>
            <p:nvGrpSpPr>
              <p:cNvPr id="47" name="Group 47"/>
              <p:cNvGrpSpPr/>
              <p:nvPr/>
            </p:nvGrpSpPr>
            <p:grpSpPr>
              <a:xfrm>
                <a:off x="10117690" y="2398598"/>
                <a:ext cx="1524116" cy="688698"/>
                <a:chOff x="0" y="0"/>
                <a:chExt cx="1044727" cy="472078"/>
              </a:xfrm>
            </p:grpSpPr>
            <p:sp>
              <p:nvSpPr>
                <p:cNvPr id="48" name="Freeform 48"/>
                <p:cNvSpPr/>
                <p:nvPr/>
              </p:nvSpPr>
              <p:spPr>
                <a:xfrm>
                  <a:off x="0" y="0"/>
                  <a:ext cx="1044728" cy="472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728" h="472079">
                      <a:moveTo>
                        <a:pt x="1044728" y="236039"/>
                      </a:moveTo>
                      <a:lnTo>
                        <a:pt x="638328" y="0"/>
                      </a:lnTo>
                      <a:lnTo>
                        <a:pt x="638328" y="203200"/>
                      </a:lnTo>
                      <a:lnTo>
                        <a:pt x="0" y="203200"/>
                      </a:lnTo>
                      <a:lnTo>
                        <a:pt x="0" y="268878"/>
                      </a:lnTo>
                      <a:lnTo>
                        <a:pt x="638328" y="268878"/>
                      </a:lnTo>
                      <a:lnTo>
                        <a:pt x="638328" y="472079"/>
                      </a:lnTo>
                      <a:lnTo>
                        <a:pt x="1044728" y="236039"/>
                      </a:lnTo>
                      <a:close/>
                    </a:path>
                  </a:pathLst>
                </a:custGeom>
                <a:solidFill>
                  <a:srgbClr val="D9D9D9"/>
                </a:solidFill>
              </p:spPr>
            </p:sp>
            <p:sp>
              <p:nvSpPr>
                <p:cNvPr id="49" name="TextBox 49"/>
                <p:cNvSpPr txBox="1"/>
                <p:nvPr/>
              </p:nvSpPr>
              <p:spPr>
                <a:xfrm>
                  <a:off x="0" y="155575"/>
                  <a:ext cx="943127" cy="113303"/>
                </a:xfrm>
                <a:prstGeom prst="rect">
                  <a:avLst/>
                </a:prstGeom>
              </p:spPr>
              <p:txBody>
                <a:bodyPr lIns="37536" tIns="37536" rIns="37536" bIns="37536" rtlCol="0" anchor="ctr"/>
                <a:lstStyle/>
                <a:p>
                  <a:pPr algn="ctr">
                    <a:lnSpc>
                      <a:spcPts val="3537"/>
                    </a:lnSpc>
                  </a:pPr>
                  <a:endParaRPr/>
                </a:p>
              </p:txBody>
            </p:sp>
          </p:grpSp>
          <p:sp>
            <p:nvSpPr>
              <p:cNvPr id="50" name="Freeform 50"/>
              <p:cNvSpPr/>
              <p:nvPr/>
            </p:nvSpPr>
            <p:spPr>
              <a:xfrm>
                <a:off x="11959804" y="1730316"/>
                <a:ext cx="3709420" cy="2155627"/>
              </a:xfrm>
              <a:custGeom>
                <a:avLst/>
                <a:gdLst/>
                <a:ahLst/>
                <a:cxnLst/>
                <a:rect l="l" t="t" r="r" b="b"/>
                <a:pathLst>
                  <a:path w="3709420" h="2155627">
                    <a:moveTo>
                      <a:pt x="0" y="0"/>
                    </a:moveTo>
                    <a:lnTo>
                      <a:pt x="3709420" y="0"/>
                    </a:lnTo>
                    <a:lnTo>
                      <a:pt x="3709420" y="2155627"/>
                    </a:lnTo>
                    <a:lnTo>
                      <a:pt x="0" y="21556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</p:sp>
        </p:grpSp>
      </p:grpSp>
      <p:sp>
        <p:nvSpPr>
          <p:cNvPr id="52" name="TextBox 52"/>
          <p:cNvSpPr txBox="1"/>
          <p:nvPr/>
        </p:nvSpPr>
        <p:spPr>
          <a:xfrm rot="628077">
            <a:off x="9768426" y="4796951"/>
            <a:ext cx="5018246" cy="86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4"/>
              </a:lnSpc>
              <a:spcBef>
                <a:spcPct val="0"/>
              </a:spcBef>
            </a:pPr>
            <a:r>
              <a:rPr lang="en-US" sz="5017" dirty="0">
                <a:solidFill>
                  <a:srgbClr val="2BF565"/>
                </a:solidFill>
                <a:latin typeface="Canva Sans Bold"/>
              </a:rPr>
              <a:t>Push Code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24A932-5318-31C6-F8CC-5E4AF9CE7CDE}"/>
              </a:ext>
            </a:extLst>
          </p:cNvPr>
          <p:cNvCxnSpPr>
            <a:cxnSpLocks/>
          </p:cNvCxnSpPr>
          <p:nvPr/>
        </p:nvCxnSpPr>
        <p:spPr>
          <a:xfrm flipH="1" flipV="1">
            <a:off x="7774993" y="4947346"/>
            <a:ext cx="6623692" cy="1260686"/>
          </a:xfrm>
          <a:prstGeom prst="straightConnector1">
            <a:avLst/>
          </a:prstGeom>
          <a:ln w="190500" cap="sq">
            <a:solidFill>
              <a:srgbClr val="2BF565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66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  <p:bldLst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02905-661305037_medium">
            <a:hlinkClick r:id="" action="ppaction://media"/>
            <a:extLst>
              <a:ext uri="{FF2B5EF4-FFF2-40B4-BE49-F238E27FC236}">
                <a16:creationId xmlns:a16="http://schemas.microsoft.com/office/drawing/2014/main" id="{022F4C67-102F-2E44-96C1-0B5609469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35" y="4132"/>
            <a:ext cx="18273308" cy="1027873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35481" y="-47807"/>
            <a:ext cx="15938549" cy="1076507"/>
            <a:chOff x="0" y="0"/>
            <a:chExt cx="21251398" cy="143534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2875"/>
              <a:ext cx="17374089" cy="1578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05"/>
                </a:lnSpc>
                <a:spcBef>
                  <a:spcPct val="0"/>
                </a:spcBef>
              </a:pPr>
              <a:r>
                <a:rPr lang="en-US" sz="7218">
                  <a:solidFill>
                    <a:srgbClr val="09B3E4"/>
                  </a:solidFill>
                  <a:latin typeface="Racing Sans One"/>
                </a:rPr>
                <a:t>Simple DevOps Project on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804934" y="-142875"/>
              <a:ext cx="6446464" cy="1578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05"/>
                </a:lnSpc>
                <a:spcBef>
                  <a:spcPct val="0"/>
                </a:spcBef>
              </a:pPr>
              <a:r>
                <a:rPr lang="en-US" sz="7218">
                  <a:solidFill>
                    <a:srgbClr val="F57D11"/>
                  </a:solidFill>
                  <a:latin typeface="Racing Sans One"/>
                </a:rPr>
                <a:t>OpenStack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48471" y="2711725"/>
            <a:ext cx="4264069" cy="4118703"/>
          </a:xfrm>
          <a:custGeom>
            <a:avLst/>
            <a:gdLst/>
            <a:ahLst/>
            <a:cxnLst/>
            <a:rect l="l" t="t" r="r" b="b"/>
            <a:pathLst>
              <a:path w="4264069" h="4118703">
                <a:moveTo>
                  <a:pt x="0" y="0"/>
                </a:moveTo>
                <a:lnTo>
                  <a:pt x="4264069" y="0"/>
                </a:lnTo>
                <a:lnTo>
                  <a:pt x="4264069" y="4118702"/>
                </a:lnTo>
                <a:lnTo>
                  <a:pt x="0" y="4118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12540" y="3841796"/>
            <a:ext cx="12999695" cy="1301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7"/>
              </a:lnSpc>
              <a:spcBef>
                <a:spcPct val="0"/>
              </a:spcBef>
            </a:pPr>
            <a:r>
              <a:rPr lang="en-US" sz="7626" dirty="0">
                <a:solidFill>
                  <a:srgbClr val="FFDE59"/>
                </a:solidFill>
                <a:latin typeface="Canva Sans Bold"/>
              </a:rPr>
              <a:t>Let's Going to The Practical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4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/>
      <p:bldP spid="6" grpId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58</Words>
  <Application>Microsoft Office PowerPoint</Application>
  <PresentationFormat>Custom</PresentationFormat>
  <Paragraphs>26</Paragraphs>
  <Slides>5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HK Grotesk Bold</vt:lpstr>
      <vt:lpstr>Arial</vt:lpstr>
      <vt:lpstr>Racing Sans One</vt:lpstr>
      <vt:lpstr>Times New Roman Bold</vt:lpstr>
      <vt:lpstr>Calibri</vt:lpstr>
      <vt:lpstr>Arial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Instance</dc:title>
  <dc:creator>Sumon</dc:creator>
  <cp:lastModifiedBy>Sumon Paul</cp:lastModifiedBy>
  <cp:revision>21</cp:revision>
  <dcterms:created xsi:type="dcterms:W3CDTF">2006-08-16T00:00:00Z</dcterms:created>
  <dcterms:modified xsi:type="dcterms:W3CDTF">2024-04-24T10:43:06Z</dcterms:modified>
  <dc:identifier>DAGC1wyXJh0</dc:identifier>
</cp:coreProperties>
</file>